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7" r:id="rId2"/>
    <p:sldId id="265" r:id="rId3"/>
    <p:sldId id="266" r:id="rId4"/>
    <p:sldId id="267" r:id="rId5"/>
    <p:sldId id="269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D3B3E"/>
    <a:srgbClr val="A916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23"/>
    <p:restoredTop sz="86499"/>
  </p:normalViewPr>
  <p:slideViewPr>
    <p:cSldViewPr snapToGrid="0">
      <p:cViewPr varScale="1">
        <p:scale>
          <a:sx n="86" d="100"/>
          <a:sy n="86" d="100"/>
        </p:scale>
        <p:origin x="2216" y="4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62F2C2-6875-CC49-8EF6-16A0CCDF7754}" type="datetimeFigureOut">
              <a:rPr lang="de-DE" smtClean="0"/>
              <a:t>23.08.25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9E0B8-65CE-1D49-B89F-009F7F91E2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8649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A9E0B8-65CE-1D49-B89F-009F7F91E2B9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1380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A9E0B8-65CE-1D49-B89F-009F7F91E2B9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367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D48DF5-CC09-5F33-83A9-619E48CB9E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68CE0FB8-21E3-0BAC-D292-9F7BBED1EE7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E7043721-9FF6-033B-821B-4B92DA4EB2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0D77B23-06B0-F5D7-2C89-830601329A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A9E0B8-65CE-1D49-B89F-009F7F91E2B9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31452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9CCA5A-333D-23EB-E0CD-5E62448D77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26119830-9453-83A9-C950-E95165D2953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9974C981-3A28-27DA-59DE-DFD0D24506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53E2A9C-BE93-0C10-D6E0-8B7CBBEBDE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A9E0B8-65CE-1D49-B89F-009F7F91E2B9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9594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405B88-7A63-83D9-0A9B-9D0D7ECDCF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980B1954-BC1E-F296-A2AF-80290B08E80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023A7099-FCAD-177B-D31C-5077AC3AE3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1A56B91-7CC5-31C2-A370-300080ABFC3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A9E0B8-65CE-1D49-B89F-009F7F91E2B9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6006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22D49D-BCCD-C7D3-053D-AA3BE58E63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66C8358-9E86-8197-CA3B-AB27B9E79D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3E4C87-AF0A-DBE0-01C7-90DED04E3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DF9F5-B48B-544B-A161-0CE21793030C}" type="datetimeFigureOut">
              <a:rPr lang="de-DE" smtClean="0"/>
              <a:t>23.08.25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C323FA7-CAB3-1B02-6C35-1DBAC92C8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16F50FF-E9A4-D148-D0BA-91969C758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4A4D6-B8FC-7046-A5E8-C78C3538E6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5184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16DAAC-C660-80D6-C415-DFC640884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59D8D69-75BC-113D-32FE-838E212E6B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6D969-2B6E-5477-55D3-E183C3806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DF9F5-B48B-544B-A161-0CE21793030C}" type="datetimeFigureOut">
              <a:rPr lang="de-DE" smtClean="0"/>
              <a:t>23.08.25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871219D-2E62-6717-1161-3542676DE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A05D78-606A-B533-A56E-76D4AB91E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4A4D6-B8FC-7046-A5E8-C78C3538E6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1506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FED2940-85FD-EDDD-3680-9D7D132C71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973ABA8-1216-A7AD-CD72-66AC37610C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018B2DB-91B4-372C-7920-1EAA06AA9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DF9F5-B48B-544B-A161-0CE21793030C}" type="datetimeFigureOut">
              <a:rPr lang="de-DE" smtClean="0"/>
              <a:t>23.08.25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A08DA1-A964-F173-7882-E1E9006D0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F6E573-185C-F9C9-AF49-E5ADB0BEE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4A4D6-B8FC-7046-A5E8-C78C3538E6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501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1FAE9A-A7CC-7429-B409-FFC9B2535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E4E4B70-F77A-1C55-D9A7-D127679D59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5000366-D109-18DB-7607-310B52186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DF9F5-B48B-544B-A161-0CE21793030C}" type="datetimeFigureOut">
              <a:rPr lang="de-DE" smtClean="0"/>
              <a:t>23.08.25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E960EE-3B29-0474-332C-A8BE280A0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DCB26B-E248-658F-1E97-871E40C02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4A4D6-B8FC-7046-A5E8-C78C3538E6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47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94661E-4298-3FC8-B997-06B1B9DFB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2942368-17E4-A0B4-D19F-F4079AD6E2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6F0A99F-5F8B-834F-B5BC-CCFE0ACD3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DF9F5-B48B-544B-A161-0CE21793030C}" type="datetimeFigureOut">
              <a:rPr lang="de-DE" smtClean="0"/>
              <a:t>23.08.25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DD9C86A-D8C6-3DEC-7FEE-420DAC6E3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87BD29-50C2-852F-3E2D-AA41AE7EA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4A4D6-B8FC-7046-A5E8-C78C3538E6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5396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0ECEB0-8C79-EC1C-437A-2789F1EBE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D4FE55E-4773-1638-AECF-645021F8C7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2CA9FCC-8013-0CCF-0549-09BAC9FDE2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D35B8E0-A2A6-FD44-3AC7-B90E646C8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DF9F5-B48B-544B-A161-0CE21793030C}" type="datetimeFigureOut">
              <a:rPr lang="de-DE" smtClean="0"/>
              <a:t>23.08.25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9776F64-E0D4-6617-359B-98F60542A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810DF77-35BE-781C-5AA8-53FDDE9F8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4A4D6-B8FC-7046-A5E8-C78C3538E6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5837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A10BE8-5481-11A8-959B-86310FB70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B268537-067C-670B-0533-6278955273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828FDE0-2E29-32AC-D0C9-9C0B67D1F3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E2A5586-8EBB-8649-5A1D-0515C74951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0521AB7-147E-2207-766C-831103C746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75BBEA8-C5F7-7886-66F0-CB233765B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DF9F5-B48B-544B-A161-0CE21793030C}" type="datetimeFigureOut">
              <a:rPr lang="de-DE" smtClean="0"/>
              <a:t>23.08.25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5E69F80-DAE8-1EE4-90DD-79B81121C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B827A3E-F5AA-450D-2432-832A6F630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4A4D6-B8FC-7046-A5E8-C78C3538E6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2464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E4941D-3846-9D79-8B6E-65812D070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31F52A7-5064-84DD-F604-09F94383A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DF9F5-B48B-544B-A161-0CE21793030C}" type="datetimeFigureOut">
              <a:rPr lang="de-DE" smtClean="0"/>
              <a:t>23.08.25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5AB4AD1-3E56-D2E2-DFE0-20746C69E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B131DD6-FBC4-C5FC-B258-33D90CF4A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4A4D6-B8FC-7046-A5E8-C78C3538E6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577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16C6C4C-4744-5FC4-0073-0C4DF39FE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DF9F5-B48B-544B-A161-0CE21793030C}" type="datetimeFigureOut">
              <a:rPr lang="de-DE" smtClean="0"/>
              <a:t>23.08.25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E2E1DAD-E17B-7837-F946-2E4333984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1E78400-761A-0BF6-3F76-787B10554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4A4D6-B8FC-7046-A5E8-C78C3538E6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193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232458-2EFA-95D0-E288-C080522E4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2BE4820-F81A-1C66-65BF-0CE1BEA85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16F1915-F19E-B368-11D7-0B96C1D73A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5688E86-A52F-BC7E-E35F-BB6241AE7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DF9F5-B48B-544B-A161-0CE21793030C}" type="datetimeFigureOut">
              <a:rPr lang="de-DE" smtClean="0"/>
              <a:t>23.08.25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28755D4-2B38-B78A-D9FF-84EEBC1E0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EE0485-89ED-444C-3667-6FDA9F2D5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4A4D6-B8FC-7046-A5E8-C78C3538E6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5716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DB7B63-352F-07FD-C3C1-E91C18D29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DD3A8FC-7BBD-F55D-57B6-4FE1688DAB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1FAE0EF-6BED-3D7F-3A24-F077B0A19E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0C035D8-8B43-AD20-7A65-C839EA640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DF9F5-B48B-544B-A161-0CE21793030C}" type="datetimeFigureOut">
              <a:rPr lang="de-DE" smtClean="0"/>
              <a:t>23.08.25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7042E4F-475A-1634-CC20-DBF2A294A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8EB686D-CEEB-F0AC-8C16-90A973358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4A4D6-B8FC-7046-A5E8-C78C3538E6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5498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D50E831-DC47-E08C-F5A0-1D32ECF65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6AEB49D-0300-4F01-D58C-A7780B533C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B4A824-F590-1156-CBC2-F77EBB0BC5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DF9F5-B48B-544B-A161-0CE21793030C}" type="datetimeFigureOut">
              <a:rPr lang="de-DE" smtClean="0"/>
              <a:t>23.08.25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D08836-628A-0325-75C8-FAB832F0E7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4AA376B-B845-6B70-9601-4D0FD8F44B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4A4D6-B8FC-7046-A5E8-C78C3538E6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7171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ED697F6-A16C-4616-DA3C-3F8490784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3307" y="1228726"/>
            <a:ext cx="8625386" cy="481550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sz="1600" b="1" dirty="0">
              <a:latin typeface="Work Sans Light" pitchFamily="2" charset="77"/>
            </a:endParaRPr>
          </a:p>
          <a:p>
            <a:pPr marL="0" indent="0" algn="ctr">
              <a:buNone/>
            </a:pPr>
            <a:endParaRPr lang="de-DE" sz="1600" b="1" dirty="0">
              <a:latin typeface="Work Sans Light" pitchFamily="2" charset="77"/>
            </a:endParaRPr>
          </a:p>
          <a:p>
            <a:pPr marL="0" indent="0" algn="ctr">
              <a:buNone/>
            </a:pPr>
            <a:endParaRPr lang="de-DE" sz="1600" b="1" dirty="0">
              <a:latin typeface="Work Sans Light" pitchFamily="2" charset="77"/>
            </a:endParaRPr>
          </a:p>
          <a:p>
            <a:pPr marL="0" indent="0" algn="ctr">
              <a:buNone/>
            </a:pPr>
            <a:r>
              <a:rPr lang="de-DE" sz="4400" dirty="0">
                <a:latin typeface="Peach Memoirs" pitchFamily="2" charset="0"/>
              </a:rPr>
              <a:t>WILDEST SOUL</a:t>
            </a:r>
          </a:p>
          <a:p>
            <a:pPr marL="0" indent="0" algn="ctr">
              <a:buNone/>
            </a:pPr>
            <a:r>
              <a:rPr lang="de-DE" sz="7200" dirty="0">
                <a:latin typeface="Serendipity" pitchFamily="2" charset="0"/>
              </a:rPr>
              <a:t>Technik </a:t>
            </a:r>
            <a:r>
              <a:rPr lang="de-DE" sz="7200" dirty="0" err="1">
                <a:latin typeface="Serendipity" pitchFamily="2" charset="0"/>
              </a:rPr>
              <a:t>Offboarding</a:t>
            </a:r>
            <a:endParaRPr lang="de-DE" sz="7200" dirty="0">
              <a:latin typeface="Serendipity" pitchFamily="2" charset="0"/>
            </a:endParaRPr>
          </a:p>
          <a:p>
            <a:pPr marL="0" indent="0" algn="ctr">
              <a:buNone/>
            </a:pPr>
            <a:endParaRPr lang="de-DE" sz="1600" b="1" dirty="0">
              <a:latin typeface="Work Sans Light" pitchFamily="2" charset="77"/>
            </a:endParaRPr>
          </a:p>
          <a:p>
            <a:pPr marL="0" indent="0" algn="ctr">
              <a:buNone/>
            </a:pPr>
            <a:endParaRPr lang="de-DE" sz="1600" b="1" dirty="0">
              <a:latin typeface="Work Sans Ligh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258826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C6AAA9-4C2B-AA21-783D-623099EF0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rgbClr val="9D3B3E"/>
                </a:solidFill>
                <a:latin typeface="Serendipity" pitchFamily="2" charset="0"/>
              </a:rPr>
              <a:t>Wann schließen die Mitgliederbereiche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ED697F6-A16C-4616-DA3C-3F8490784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3307" y="1557952"/>
            <a:ext cx="8625386" cy="4486275"/>
          </a:xfrm>
        </p:spPr>
        <p:txBody>
          <a:bodyPr>
            <a:normAutofit/>
          </a:bodyPr>
          <a:lstStyle/>
          <a:p>
            <a:r>
              <a:rPr lang="de-DE" sz="1600" dirty="0" err="1">
                <a:latin typeface="Work Sans Medium" pitchFamily="2" charset="77"/>
              </a:rPr>
              <a:t>Wildest</a:t>
            </a:r>
            <a:r>
              <a:rPr lang="de-DE" sz="1600" dirty="0">
                <a:latin typeface="Work Sans Medium" pitchFamily="2" charset="77"/>
              </a:rPr>
              <a:t> Soul Mitgliederbereich: 31.03.2026</a:t>
            </a:r>
          </a:p>
          <a:p>
            <a:r>
              <a:rPr lang="de-DE" sz="1600" dirty="0">
                <a:latin typeface="Work Sans Medium" pitchFamily="2" charset="77"/>
              </a:rPr>
              <a:t>Keep </a:t>
            </a:r>
            <a:r>
              <a:rPr lang="de-DE" sz="1600" dirty="0" err="1">
                <a:latin typeface="Work Sans Medium" pitchFamily="2" charset="77"/>
              </a:rPr>
              <a:t>Yourself</a:t>
            </a:r>
            <a:r>
              <a:rPr lang="de-DE" sz="1600" dirty="0">
                <a:latin typeface="Work Sans Medium" pitchFamily="2" charset="77"/>
              </a:rPr>
              <a:t> Wild &amp; </a:t>
            </a:r>
            <a:r>
              <a:rPr lang="de-DE" sz="1600" dirty="0" err="1">
                <a:latin typeface="Work Sans Medium" pitchFamily="2" charset="77"/>
              </a:rPr>
              <a:t>Unchained</a:t>
            </a:r>
            <a:r>
              <a:rPr lang="de-DE" sz="1600" dirty="0">
                <a:latin typeface="Work Sans Medium" pitchFamily="2" charset="77"/>
              </a:rPr>
              <a:t>: 31.12.2025</a:t>
            </a:r>
          </a:p>
          <a:p>
            <a:pPr marL="0" indent="0">
              <a:buNone/>
            </a:pPr>
            <a:endParaRPr lang="de-DE" sz="1600" dirty="0">
              <a:latin typeface="Work Sans Medium" pitchFamily="2" charset="77"/>
            </a:endParaRPr>
          </a:p>
          <a:p>
            <a:pPr marL="0" indent="0">
              <a:buNone/>
            </a:pPr>
            <a:endParaRPr lang="de-DE" sz="1600" b="1" dirty="0">
              <a:latin typeface="Work Sans Light" pitchFamily="2" charset="77"/>
            </a:endParaRPr>
          </a:p>
          <a:p>
            <a:pPr marL="0" indent="0" algn="ctr">
              <a:buNone/>
            </a:pPr>
            <a:endParaRPr lang="de-DE" sz="1600" b="1" dirty="0">
              <a:latin typeface="Work Sans Light" pitchFamily="2" charset="77"/>
            </a:endParaRPr>
          </a:p>
          <a:p>
            <a:pPr marL="0" indent="0" algn="ctr">
              <a:buNone/>
            </a:pPr>
            <a:endParaRPr lang="de-DE" sz="1600" b="1" dirty="0">
              <a:latin typeface="Work Sans Light" pitchFamily="2" charset="77"/>
            </a:endParaRPr>
          </a:p>
          <a:p>
            <a:pPr marL="0" indent="0" algn="ctr">
              <a:buNone/>
            </a:pPr>
            <a:endParaRPr lang="de-DE" sz="1600" b="1" dirty="0">
              <a:latin typeface="Work Sans Ligh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610196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66C2A0-EACE-527A-365E-632AA8ADAC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A4D746-D25E-317B-F2A8-48582C03C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rgbClr val="9D3B3E"/>
                </a:solidFill>
                <a:latin typeface="Serendipity" pitchFamily="2" charset="0"/>
              </a:rPr>
              <a:t>Wie sind die Zugänge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8BF8016-6DF6-DF4C-5B28-2B50FC780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3307" y="1557952"/>
            <a:ext cx="8625386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600" dirty="0">
                <a:latin typeface="Work Sans Medium" pitchFamily="2" charset="77"/>
              </a:rPr>
              <a:t>Zugänge für Download </a:t>
            </a:r>
            <a:r>
              <a:rPr lang="de-DE" sz="1600" dirty="0" err="1">
                <a:latin typeface="Work Sans Medium" pitchFamily="2" charset="77"/>
              </a:rPr>
              <a:t>Wildest</a:t>
            </a:r>
            <a:r>
              <a:rPr lang="de-DE" sz="1600" dirty="0">
                <a:latin typeface="Work Sans Medium" pitchFamily="2" charset="77"/>
              </a:rPr>
              <a:t> Soul:</a:t>
            </a:r>
          </a:p>
          <a:p>
            <a:r>
              <a:rPr lang="de-DE" sz="1600" b="1" dirty="0">
                <a:latin typeface="Work Sans Light" pitchFamily="2" charset="77"/>
              </a:rPr>
              <a:t>Zugang: https://affenliebe.de8.quickconnect.to/#/</a:t>
            </a:r>
            <a:r>
              <a:rPr lang="de-DE" sz="1600" b="1" dirty="0" err="1">
                <a:latin typeface="Work Sans Light" pitchFamily="2" charset="77"/>
              </a:rPr>
              <a:t>signin</a:t>
            </a:r>
            <a:r>
              <a:rPr lang="de-DE" sz="1600" b="1" dirty="0">
                <a:latin typeface="Work Sans Light" pitchFamily="2" charset="77"/>
              </a:rPr>
              <a:t> </a:t>
            </a:r>
          </a:p>
          <a:p>
            <a:r>
              <a:rPr lang="de-DE" sz="1600" b="1" dirty="0">
                <a:latin typeface="Work Sans Light" pitchFamily="2" charset="77"/>
              </a:rPr>
              <a:t>Benutzername: </a:t>
            </a:r>
            <a:r>
              <a:rPr lang="de-DE" sz="1600" b="1" dirty="0" err="1">
                <a:latin typeface="Work Sans Light" pitchFamily="2" charset="77"/>
              </a:rPr>
              <a:t>Wildest</a:t>
            </a:r>
            <a:r>
              <a:rPr lang="de-DE" sz="1600" b="1" dirty="0">
                <a:latin typeface="Work Sans Light" pitchFamily="2" charset="77"/>
              </a:rPr>
              <a:t> Soul 2024 </a:t>
            </a:r>
          </a:p>
          <a:p>
            <a:r>
              <a:rPr lang="de-DE" sz="1600" b="1" dirty="0">
                <a:latin typeface="Work Sans Light" pitchFamily="2" charset="77"/>
              </a:rPr>
              <a:t>Passwort: Wildest-Soul_2024</a:t>
            </a:r>
          </a:p>
          <a:p>
            <a:pPr marL="0" indent="0">
              <a:buNone/>
            </a:pPr>
            <a:endParaRPr lang="de-DE" sz="1600" b="1" dirty="0">
              <a:latin typeface="Work Sans Light" pitchFamily="2" charset="77"/>
            </a:endParaRPr>
          </a:p>
          <a:p>
            <a:pPr marL="0" indent="0">
              <a:buNone/>
            </a:pPr>
            <a:r>
              <a:rPr lang="de-DE" sz="1600" dirty="0">
                <a:latin typeface="Work Sans Medium" pitchFamily="2" charset="77"/>
              </a:rPr>
              <a:t>Zugänge für Kurse Keep </a:t>
            </a:r>
            <a:r>
              <a:rPr lang="de-DE" sz="1600" dirty="0" err="1">
                <a:latin typeface="Work Sans Medium" pitchFamily="2" charset="77"/>
              </a:rPr>
              <a:t>Yourself</a:t>
            </a:r>
            <a:r>
              <a:rPr lang="de-DE" sz="1600" dirty="0">
                <a:latin typeface="Work Sans Medium" pitchFamily="2" charset="77"/>
              </a:rPr>
              <a:t> Wild &amp; </a:t>
            </a:r>
            <a:r>
              <a:rPr lang="de-DE" sz="1600" dirty="0" err="1">
                <a:latin typeface="Work Sans Medium" pitchFamily="2" charset="77"/>
              </a:rPr>
              <a:t>Unchained</a:t>
            </a:r>
            <a:r>
              <a:rPr lang="de-DE" sz="1600" dirty="0">
                <a:latin typeface="Work Sans Medium" pitchFamily="2" charset="77"/>
              </a:rPr>
              <a:t>:</a:t>
            </a:r>
            <a:endParaRPr lang="de-DE" sz="1600" b="1" dirty="0">
              <a:latin typeface="Work Sans Light" pitchFamily="2" charset="77"/>
            </a:endParaRPr>
          </a:p>
          <a:p>
            <a:r>
              <a:rPr lang="de-DE" sz="1600" b="1" dirty="0">
                <a:latin typeface="Work Sans Light" pitchFamily="2" charset="77"/>
              </a:rPr>
              <a:t>Zugang: </a:t>
            </a:r>
            <a:r>
              <a:rPr lang="de-DE" sz="1600" b="1" dirty="0" err="1">
                <a:latin typeface="Work Sans Light" pitchFamily="2" charset="77"/>
              </a:rPr>
              <a:t>soulies@michischreiber.de</a:t>
            </a:r>
            <a:r>
              <a:rPr lang="de-DE" sz="1600" b="1" dirty="0">
                <a:latin typeface="Work Sans Light" pitchFamily="2" charset="77"/>
              </a:rPr>
              <a:t> </a:t>
            </a:r>
          </a:p>
          <a:p>
            <a:r>
              <a:rPr lang="de-DE" sz="1600" b="1" dirty="0">
                <a:latin typeface="Work Sans Light" pitchFamily="2" charset="77"/>
              </a:rPr>
              <a:t>Benutzername: </a:t>
            </a:r>
            <a:r>
              <a:rPr lang="de-DE" sz="1600" b="1" dirty="0" err="1">
                <a:latin typeface="Work Sans Light" pitchFamily="2" charset="77"/>
              </a:rPr>
              <a:t>Soulies</a:t>
            </a:r>
            <a:r>
              <a:rPr lang="de-DE" sz="1600" b="1" dirty="0">
                <a:latin typeface="Work Sans Light" pitchFamily="2" charset="77"/>
              </a:rPr>
              <a:t> </a:t>
            </a:r>
          </a:p>
          <a:p>
            <a:r>
              <a:rPr lang="de-DE" sz="1600" b="1" dirty="0">
                <a:latin typeface="Work Sans Light" pitchFamily="2" charset="77"/>
              </a:rPr>
              <a:t>Passwort: Wildest-Soul_2024</a:t>
            </a:r>
          </a:p>
          <a:p>
            <a:pPr marL="0" indent="0" algn="ctr">
              <a:buNone/>
            </a:pPr>
            <a:endParaRPr lang="de-DE" sz="1600" b="1" dirty="0">
              <a:latin typeface="Work Sans Light" pitchFamily="2" charset="77"/>
            </a:endParaRPr>
          </a:p>
          <a:p>
            <a:pPr marL="0" indent="0" algn="ctr">
              <a:buNone/>
            </a:pPr>
            <a:endParaRPr lang="de-DE" sz="1600" b="1" dirty="0">
              <a:latin typeface="Work Sans Light" pitchFamily="2" charset="77"/>
            </a:endParaRPr>
          </a:p>
          <a:p>
            <a:pPr marL="0" indent="0" algn="ctr">
              <a:buNone/>
            </a:pPr>
            <a:endParaRPr lang="de-DE" sz="1600" b="1" dirty="0">
              <a:latin typeface="Work Sans Ligh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789106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EB0FBE-88BD-2610-CBC6-64794A2F69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1FE206-B37C-3E42-5D87-D6A46B253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rgbClr val="9D3B3E"/>
                </a:solidFill>
                <a:latin typeface="Serendipity" pitchFamily="2" charset="0"/>
              </a:rPr>
              <a:t>Downloads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0C319E4-FFC6-79AF-4FAC-9A6849A6D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3307" y="1557952"/>
            <a:ext cx="8625386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600" dirty="0" err="1">
                <a:latin typeface="Work Sans Medium" pitchFamily="2" charset="77"/>
              </a:rPr>
              <a:t>Wildest</a:t>
            </a:r>
            <a:r>
              <a:rPr lang="de-DE" sz="1600" dirty="0">
                <a:latin typeface="Work Sans Medium" pitchFamily="2" charset="77"/>
              </a:rPr>
              <a:t> Soul:</a:t>
            </a:r>
            <a:endParaRPr lang="de-DE" sz="1600" b="1" dirty="0">
              <a:latin typeface="Work Sans Light" pitchFamily="2" charset="77"/>
            </a:endParaRPr>
          </a:p>
          <a:p>
            <a:r>
              <a:rPr lang="de-DE" sz="1600" b="1" dirty="0">
                <a:latin typeface="Work Sans Light" pitchFamily="2" charset="77"/>
              </a:rPr>
              <a:t>Alles außer Live Inhalte d.h. Q and A, Live Coachings, Business Workshops, Interviewreihe „</a:t>
            </a:r>
            <a:r>
              <a:rPr lang="de-DE" sz="1600" b="1" dirty="0" err="1">
                <a:latin typeface="Work Sans Light" pitchFamily="2" charset="77"/>
              </a:rPr>
              <a:t>How</a:t>
            </a:r>
            <a:r>
              <a:rPr lang="de-DE" sz="1600" b="1" dirty="0">
                <a:latin typeface="Work Sans Light" pitchFamily="2" charset="77"/>
              </a:rPr>
              <a:t> </a:t>
            </a:r>
            <a:r>
              <a:rPr lang="de-DE" sz="1600" b="1" dirty="0" err="1">
                <a:latin typeface="Work Sans Light" pitchFamily="2" charset="77"/>
              </a:rPr>
              <a:t>To</a:t>
            </a:r>
            <a:r>
              <a:rPr lang="de-DE" sz="1600" b="1" dirty="0">
                <a:latin typeface="Work Sans Light" pitchFamily="2" charset="77"/>
              </a:rPr>
              <a:t>“ </a:t>
            </a:r>
            <a:r>
              <a:rPr lang="de-DE" sz="1600" b="1" u="sng" dirty="0">
                <a:latin typeface="Work Sans Light" pitchFamily="2" charset="77"/>
              </a:rPr>
              <a:t>(in der Cloud) </a:t>
            </a:r>
          </a:p>
          <a:p>
            <a:pPr marL="0" indent="0">
              <a:buNone/>
            </a:pPr>
            <a:endParaRPr lang="de-DE" sz="1600" b="1" dirty="0">
              <a:latin typeface="Work Sans Light" pitchFamily="2" charset="77"/>
            </a:endParaRPr>
          </a:p>
          <a:p>
            <a:pPr marL="0" indent="0">
              <a:buNone/>
            </a:pPr>
            <a:r>
              <a:rPr lang="de-DE" sz="1600" dirty="0">
                <a:latin typeface="Work Sans Medium" pitchFamily="2" charset="77"/>
              </a:rPr>
              <a:t>Keep </a:t>
            </a:r>
            <a:r>
              <a:rPr lang="de-DE" sz="1600" dirty="0" err="1">
                <a:latin typeface="Work Sans Medium" pitchFamily="2" charset="77"/>
              </a:rPr>
              <a:t>Yourself</a:t>
            </a:r>
            <a:r>
              <a:rPr lang="de-DE" sz="1600" dirty="0">
                <a:latin typeface="Work Sans Medium" pitchFamily="2" charset="77"/>
              </a:rPr>
              <a:t> Wild:</a:t>
            </a:r>
          </a:p>
          <a:p>
            <a:r>
              <a:rPr lang="de-DE" sz="1600" b="1" dirty="0">
                <a:latin typeface="Work Sans Light" pitchFamily="2" charset="77"/>
              </a:rPr>
              <a:t>Meditationen &amp; Workbook </a:t>
            </a:r>
            <a:r>
              <a:rPr lang="de-DE" sz="1600" b="1" u="sng" dirty="0">
                <a:latin typeface="Work Sans Light" pitchFamily="2" charset="77"/>
              </a:rPr>
              <a:t>(im Mitgliederbereich) </a:t>
            </a:r>
          </a:p>
          <a:p>
            <a:endParaRPr lang="de-DE" sz="1600" b="1" dirty="0">
              <a:latin typeface="Work Sans Light" pitchFamily="2" charset="77"/>
            </a:endParaRPr>
          </a:p>
          <a:p>
            <a:pPr marL="0" indent="0">
              <a:buNone/>
            </a:pPr>
            <a:r>
              <a:rPr lang="de-DE" sz="1600" dirty="0" err="1">
                <a:latin typeface="Work Sans Medium" pitchFamily="2" charset="77"/>
              </a:rPr>
              <a:t>Unchained</a:t>
            </a:r>
            <a:r>
              <a:rPr lang="de-DE" sz="1600" dirty="0">
                <a:latin typeface="Work Sans Medium" pitchFamily="2" charset="77"/>
              </a:rPr>
              <a:t>:</a:t>
            </a:r>
          </a:p>
          <a:p>
            <a:r>
              <a:rPr lang="de-DE" sz="1600" b="1" dirty="0">
                <a:latin typeface="Work Sans Light" pitchFamily="2" charset="77"/>
              </a:rPr>
              <a:t>Meditationen &amp; Workbook </a:t>
            </a:r>
            <a:r>
              <a:rPr lang="de-DE" sz="1600" b="1" u="sng" dirty="0">
                <a:latin typeface="Work Sans Light" pitchFamily="2" charset="77"/>
              </a:rPr>
              <a:t>(im Mitgliederbereich) </a:t>
            </a:r>
          </a:p>
          <a:p>
            <a:pPr marL="0" indent="0">
              <a:buNone/>
            </a:pPr>
            <a:endParaRPr lang="de-DE" sz="1600" b="1" dirty="0">
              <a:latin typeface="Work Sans Light" pitchFamily="2" charset="77"/>
            </a:endParaRPr>
          </a:p>
          <a:p>
            <a:pPr marL="0" indent="0">
              <a:buNone/>
            </a:pPr>
            <a:endParaRPr lang="de-DE" sz="1600" b="1" dirty="0">
              <a:latin typeface="Work Sans Light" pitchFamily="2" charset="77"/>
            </a:endParaRPr>
          </a:p>
          <a:p>
            <a:pPr marL="0" indent="0">
              <a:buNone/>
            </a:pPr>
            <a:endParaRPr lang="de-DE" sz="1600" b="1" dirty="0">
              <a:latin typeface="Work Sans Light" pitchFamily="2" charset="77"/>
            </a:endParaRPr>
          </a:p>
          <a:p>
            <a:pPr marL="0" indent="0" algn="ctr">
              <a:buNone/>
            </a:pPr>
            <a:endParaRPr lang="de-DE" sz="1600" b="1" dirty="0">
              <a:latin typeface="Work Sans Light" pitchFamily="2" charset="77"/>
            </a:endParaRPr>
          </a:p>
          <a:p>
            <a:pPr marL="0" indent="0" algn="ctr">
              <a:buNone/>
            </a:pPr>
            <a:endParaRPr lang="de-DE" sz="1600" b="1" dirty="0">
              <a:latin typeface="Work Sans Ligh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041914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E07C3E-13D3-0E53-00FD-0D940DD07D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F8098C-E951-6E3B-AEF3-3332A8723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rgbClr val="9D3B3E"/>
                </a:solidFill>
                <a:latin typeface="Serendipity" pitchFamily="2" charset="0"/>
              </a:rPr>
              <a:t>Austauschraum für Euch</a:t>
            </a:r>
          </a:p>
        </p:txBody>
      </p:sp>
    </p:spTree>
    <p:extLst>
      <p:ext uri="{BB962C8B-B14F-4D97-AF65-F5344CB8AC3E}">
        <p14:creationId xmlns:p14="http://schemas.microsoft.com/office/powerpoint/2010/main" val="4130035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</Words>
  <Application>Microsoft Macintosh PowerPoint</Application>
  <PresentationFormat>Breitbild</PresentationFormat>
  <Paragraphs>40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Peach Memoirs</vt:lpstr>
      <vt:lpstr>Serendipity</vt:lpstr>
      <vt:lpstr>Work Sans Light</vt:lpstr>
      <vt:lpstr>Work Sans Medium</vt:lpstr>
      <vt:lpstr>Office</vt:lpstr>
      <vt:lpstr>PowerPoint-Präsentation</vt:lpstr>
      <vt:lpstr>Wann schließen die Mitgliederbereiche</vt:lpstr>
      <vt:lpstr>Wie sind die Zugänge</vt:lpstr>
      <vt:lpstr>Downloads</vt:lpstr>
      <vt:lpstr>Austauschraum für Euch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Wildest   Soul – exklusives Mentoring</dc:title>
  <dc:creator>Michelle Stolz</dc:creator>
  <cp:lastModifiedBy>Michelle Stolz</cp:lastModifiedBy>
  <cp:revision>24</cp:revision>
  <dcterms:created xsi:type="dcterms:W3CDTF">2022-07-31T14:18:43Z</dcterms:created>
  <dcterms:modified xsi:type="dcterms:W3CDTF">2025-08-23T10:18:07Z</dcterms:modified>
</cp:coreProperties>
</file>